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9" r:id="rId10"/>
    <p:sldId id="655" r:id="rId11"/>
    <p:sldId id="656" r:id="rId12"/>
    <p:sldId id="657" r:id="rId13"/>
    <p:sldId id="658" r:id="rId14"/>
    <p:sldId id="660" r:id="rId15"/>
    <p:sldId id="661" r:id="rId16"/>
    <p:sldId id="662" r:id="rId17"/>
    <p:sldId id="663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7" autoAdjust="0"/>
    <p:restoredTop sz="50000" autoAdjust="0"/>
  </p:normalViewPr>
  <p:slideViewPr>
    <p:cSldViewPr>
      <p:cViewPr>
        <p:scale>
          <a:sx n="53" d="100"/>
          <a:sy n="53" d="100"/>
        </p:scale>
        <p:origin x="664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2017. 8. 12.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12,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2017. 8. 12.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2017. 8. 12.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2017. 8. 12.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2017. 8. 12.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2017. 8. 12.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2017. 8. 12.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2017. 8. 12.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2017. 8. 12.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2017. 8. 12.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72611" y="20608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>
                <a:latin typeface="나눔바른고딕OTF Bold" charset="-127"/>
                <a:ea typeface="나눔바른고딕OTF Bold" charset="-127"/>
              </a:rPr>
              <a:t>Using Your Own </a:t>
            </a:r>
            <a:r>
              <a:rPr lang="en-US" altLang="ko-KR" sz="6000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Custom</a:t>
            </a:r>
            <a:r>
              <a:rPr lang="en-US" altLang="ko-KR" sz="6000" dirty="0" smtClean="0">
                <a:latin typeface="나눔바른고딕OTF Bold" charset="-127"/>
                <a:ea typeface="나눔바른고딕OTF Bold" charset="-127"/>
              </a:rPr>
              <a:t> Dataset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573212"/>
            <a:ext cx="8077200" cy="3568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6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490" y="333375"/>
            <a:ext cx="8109020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598954"/>
            <a:ext cx="8496300" cy="551721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9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182794"/>
            <a:ext cx="8496300" cy="43495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9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55724"/>
            <a:ext cx="8496300" cy="480367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69882"/>
            <a:ext cx="8496300" cy="197536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574" y="333375"/>
            <a:ext cx="7650852" cy="60483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2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692696"/>
            <a:ext cx="3134973" cy="537321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743" y="700154"/>
            <a:ext cx="2950280" cy="5373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53" y="692696"/>
            <a:ext cx="3287228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484784"/>
            <a:ext cx="8496300" cy="327255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9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444005"/>
            <a:ext cx="8496300" cy="58985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2307431"/>
            <a:ext cx="7124700" cy="2171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4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119" y="404813"/>
            <a:ext cx="7191761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94" y="404813"/>
            <a:ext cx="7468012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3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04350"/>
            <a:ext cx="8496300" cy="197786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9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027147"/>
            <a:ext cx="8496300" cy="473226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0"/>
            <a:ext cx="250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7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53503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smtClean="0">
                <a:solidFill>
                  <a:srgbClr val="7030A0"/>
                </a:solidFill>
                <a:latin typeface="나눔바른고딕OTF Bold" charset="-127"/>
                <a:ea typeface="나눔바른고딕OTF Bold" charset="-127"/>
              </a:rPr>
              <a:t>MLP</a:t>
            </a:r>
            <a:r>
              <a:rPr lang="en-US" altLang="ko-KR" sz="6600" dirty="0" smtClean="0">
                <a:latin typeface="나눔바른고딕OTF Bold" charset="-127"/>
                <a:ea typeface="나눔바른고딕OTF Bold" charset="-127"/>
              </a:rPr>
              <a:t> with Your Own </a:t>
            </a:r>
            <a:r>
              <a:rPr lang="en-US" altLang="ko-KR" sz="6600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Custom</a:t>
            </a:r>
            <a:r>
              <a:rPr lang="en-US" altLang="ko-KR" sz="6600" dirty="0" smtClean="0">
                <a:latin typeface="나눔바른고딕OTF Bold" charset="-127"/>
                <a:ea typeface="나눔바른고딕OTF Bold" charset="-127"/>
              </a:rPr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13761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32959</TotalTime>
  <Words>31</Words>
  <Application>Microsoft Macintosh PowerPoint</Application>
  <PresentationFormat>On-screen Show (4:3)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나눔바른고딕OTF Bold</vt:lpstr>
      <vt:lpstr>휴먼둥근헤드라인</vt:lpstr>
      <vt:lpstr>Arial</vt:lpstr>
      <vt:lpstr>Garamond</vt:lpstr>
      <vt:lpstr>Meiryo UI</vt:lpstr>
      <vt:lpstr>NanumBarunGothicOTF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1127</cp:revision>
  <dcterms:created xsi:type="dcterms:W3CDTF">2010-03-17T18:05:41Z</dcterms:created>
  <dcterms:modified xsi:type="dcterms:W3CDTF">2017-08-12T04:54:33Z</dcterms:modified>
</cp:coreProperties>
</file>